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5D28-5903-40FB-B366-895C2B047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8D9B0-4254-4CB7-BA64-BB0753294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2AECC-1F8B-4F86-A7FE-BB218C936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D4256-ED5C-4FC3-9098-BE43648E0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2DCE6-7753-414B-B2DB-F7D93451B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21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BDB3D-587E-483C-A827-7ADEEBECE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20907-37E8-43A2-97D1-A1C9E5E2B7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953CF-16F1-4FCC-8602-7C4658ED0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059F8-6FD1-4047-99A9-3D816315E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DF484-580A-49BB-9DAB-A988CB53B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12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818B2B-E9E3-4434-B558-FC164FEFB1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3B12A-BFB6-48DD-86F0-E12F6DFBF2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16C73-4BD0-49A1-9733-2347C7928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FA322-F634-4812-A96B-8BAD2919B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C8D12-2CB1-4901-B6CF-A98D75CB4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750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531C9-716E-4BE2-9052-C179064C3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3A078-76E9-401C-9366-7F8107FDE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2F7FF-A1FE-4754-B959-3E578A46A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C1E41-023D-4E9F-842C-D6BE221A7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8F71D-02FF-42C9-B4E2-D660680AF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24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6B5D2-07DC-4F33-B803-47F2BB9F1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05837-B0DC-4C7B-B0E1-B45EB6E88A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CFE4B-DB04-42E8-B275-ED84C118F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BD3DE-4580-4405-A029-7338D0968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08EF3-66B1-4EFD-96C8-3F8D8088B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59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A961A-C42D-4424-B89E-5F9326DFF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8C758-6DFD-4DC3-8ED7-D5507B901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7A51F-10F7-4DC2-BC72-EA80ED3FA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9BC8F1-C222-4E08-BBFF-A9C587B56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79CAC-5949-47C3-99B6-B1A457661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3DC1B-F340-4CED-886F-7F61D19EF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70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53F9C-25B3-42D2-AF48-9E6D289B5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93C18C-3B3B-46BB-AD57-70822055C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C82F3D-EA36-4763-A08A-375068ECD0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293F6-0007-4F45-8D39-8C40346266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84F393-7D7A-44CA-ACF4-C37A352778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1B2002-D710-4368-9215-CCD2FBEA8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5DE28E-F0DD-4664-B737-D7D09FD7F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F49F83-3B69-4155-B678-3D9C93D88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07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200-7AF0-4054-8E89-0A056CF8A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28C5B9-ECE3-4A18-9BE5-2537C6C4B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88EE6F-55E8-4FBA-92D2-AFE13901E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1F6F1-A8B0-44AE-BDE8-F09A4DCD3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6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7104F-8142-4F5B-9780-64C5036D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506A6B-1498-44DA-93D2-22D776D6E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A5F0B4-FD32-4F9D-9F56-55D66924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68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F6F95-0384-444F-BEEC-6A6545254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34B4D-FBF5-4758-9C8A-FED93C6C5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D2500-1F61-4DAB-8125-57F3D8A3E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B8889-C5AB-4F86-BA28-A7049238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5328F-830C-4F9D-AF06-F73D70BD9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C7F173-E5C1-4BFD-BC15-039B7A245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063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4FC43-B2B6-47D7-8EFF-E255CFCB9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FC6F09-4D82-496E-9E1C-529318209F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289522-8CAE-4C85-8B1C-AEE0308149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4CA1C-CA20-470E-B8F7-DE40361B8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B1A6B-01FF-4BC5-BCBB-B3BAB8067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EEF76-9551-493A-88E4-31E3E5E83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998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9B2140-F100-4A57-88B5-EC3DBA7D4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A1A68D-3EAE-4C13-8E89-8A46ECF37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47370-2C60-47A0-B1F1-C859EC9ED7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B0855-4105-47DA-AFC9-933FDE016096}" type="datetimeFigureOut">
              <a:rPr lang="en-US" smtClean="0"/>
              <a:t>9/28/2019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81A3B-79C2-4107-85D1-40BADDBE5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1EC5F-990E-4036-B8FC-86B1DB2888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0B563-2D96-48F2-A429-773B172B2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51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C15A7-8DCC-4E6F-8244-836874B258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B5B127-E451-4C8D-9154-B0D17BED8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A601AD9-D4F8-490C-8AB0-3A5B566B4E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875" y="762000"/>
            <a:ext cx="1190625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9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Pozharsky</dc:creator>
  <cp:lastModifiedBy>Andrew Pozharsky</cp:lastModifiedBy>
  <cp:revision>1</cp:revision>
  <dcterms:created xsi:type="dcterms:W3CDTF">2019-09-29T02:54:09Z</dcterms:created>
  <dcterms:modified xsi:type="dcterms:W3CDTF">2019-09-29T02:55:34Z</dcterms:modified>
</cp:coreProperties>
</file>

<file path=docProps/thumbnail.jpeg>
</file>